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6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A0084-BC1B-4C36-AFF9-AF5795830C3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7E109-C722-4BDE-9745-68D75DCE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7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07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5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42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0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9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90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48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2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35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41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5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AB3F-C07D-4AA8-9E26-E4C87248EEF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2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62" y="1849103"/>
            <a:ext cx="4811733" cy="31944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99160" y="3097495"/>
            <a:ext cx="221406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Sesame seeds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3601" y="2746085"/>
            <a:ext cx="2968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Shea nuts (used to make </a:t>
            </a:r>
            <a:r>
              <a:rPr lang="en-GB" sz="2800" dirty="0" err="1"/>
              <a:t>shea</a:t>
            </a:r>
            <a:r>
              <a:rPr lang="en-GB" sz="2800" dirty="0"/>
              <a:t> butter)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" y="1728076"/>
            <a:ext cx="4810161" cy="3218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3601" y="2746085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Cocoa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" y="1839907"/>
            <a:ext cx="4810161" cy="3212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3601" y="2746085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Cashew nut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83" y="1662870"/>
            <a:ext cx="4810161" cy="3212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3601" y="2746085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Brazil nuts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" y="1839907"/>
            <a:ext cx="4797968" cy="3212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3601" y="2746085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Vanilla pods</a:t>
            </a:r>
            <a:endParaRPr lang="en-GB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83" y="1839907"/>
            <a:ext cx="4822354" cy="3212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37A437ED6B44C94C8486AF5639D18" ma:contentTypeVersion="12" ma:contentTypeDescription="Create a new document." ma:contentTypeScope="" ma:versionID="2bc978f36939ab945034ee07545a28ee">
  <xsd:schema xmlns:xsd="http://www.w3.org/2001/XMLSchema" xmlns:xs="http://www.w3.org/2001/XMLSchema" xmlns:p="http://schemas.microsoft.com/office/2006/metadata/properties" xmlns:ns2="99743966-c59c-4dcd-a1e3-3d8ce2f07d42" xmlns:ns3="3a5d645d-43bc-4163-966b-d64ffabb7bf2" targetNamespace="http://schemas.microsoft.com/office/2006/metadata/properties" ma:root="true" ma:fieldsID="c30731600dff67d348ecf72ac9151768" ns2:_="" ns3:_="">
    <xsd:import namespace="99743966-c59c-4dcd-a1e3-3d8ce2f07d42"/>
    <xsd:import namespace="3a5d645d-43bc-4163-966b-d64ffabb7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43966-c59c-4dcd-a1e3-3d8ce2f07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d645d-43bc-4163-966b-d64ffabb7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F03698-1F26-47C3-BA48-EC0936F66492}"/>
</file>

<file path=customXml/itemProps2.xml><?xml version="1.0" encoding="utf-8"?>
<ds:datastoreItem xmlns:ds="http://schemas.openxmlformats.org/officeDocument/2006/customXml" ds:itemID="{97E3CC21-5F1D-465E-935C-2F95E17B07B4}"/>
</file>

<file path=customXml/itemProps3.xml><?xml version="1.0" encoding="utf-8"?>
<ds:datastoreItem xmlns:ds="http://schemas.openxmlformats.org/officeDocument/2006/customXml" ds:itemID="{60F22978-4B95-4EC1-A2D5-D6DB1512D15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54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it?</dc:title>
  <dc:creator>Sally Reith</dc:creator>
  <cp:lastModifiedBy>Sally Seddon</cp:lastModifiedBy>
  <cp:revision>11</cp:revision>
  <dcterms:created xsi:type="dcterms:W3CDTF">2018-11-19T12:54:32Z</dcterms:created>
  <dcterms:modified xsi:type="dcterms:W3CDTF">2020-05-06T11:58:09Z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0x010100FA837A437ED6B44C94C8486AF5639D18</vt:lpwstr>
  </property>
</Properties>
</file>